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C"/>
    <a:srgbClr val="F9B9F6"/>
    <a:srgbClr val="FF66CC"/>
    <a:srgbClr val="E4007F"/>
    <a:srgbClr val="EA5504"/>
    <a:srgbClr val="009944"/>
    <a:srgbClr val="906E30"/>
    <a:srgbClr val="A4723A"/>
    <a:srgbClr val="664724"/>
    <a:srgbClr val="645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364" y="78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5575" cy="1090592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" y="1837781"/>
            <a:ext cx="7147575" cy="205130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" y="3904484"/>
            <a:ext cx="7147575" cy="206045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" y="5988686"/>
            <a:ext cx="7147575" cy="20574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82237" y="25709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ご予約は３月まで！</a:t>
            </a:r>
            <a:endParaRPr lang="ja-JP" altLang="en-US" sz="2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6159" y="1103526"/>
            <a:ext cx="71096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00994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サポーターシリーズキャンペーン</a:t>
            </a:r>
            <a:endParaRPr lang="ja-JP" altLang="en-US" sz="3600" dirty="0">
              <a:solidFill>
                <a:srgbClr val="00994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42499" y="2040215"/>
            <a:ext cx="583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5BA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サポーターシリーズ</a:t>
            </a:r>
            <a:r>
              <a:rPr lang="en-US" altLang="ja-JP" sz="2400" dirty="0" smtClean="0">
                <a:solidFill>
                  <a:srgbClr val="005BA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25,000</a:t>
            </a:r>
            <a:r>
              <a:rPr lang="ja-JP" altLang="en-US" sz="2400" dirty="0" smtClean="0">
                <a:solidFill>
                  <a:srgbClr val="005BA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円以上ご購入</a:t>
            </a:r>
            <a:endParaRPr lang="ja-JP" altLang="en-US" sz="2400" dirty="0">
              <a:solidFill>
                <a:srgbClr val="005BA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6657" y="200886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34393" y="40676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5124" y="61678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18272" y="2593766"/>
            <a:ext cx="3886200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・セルサーゲルパックコース　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回無料</a:t>
            </a:r>
            <a:endParaRPr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（通常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　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7,500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円）</a:t>
            </a:r>
            <a:endParaRPr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42499" y="4138504"/>
            <a:ext cx="583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EA550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サポーターシリーズ</a:t>
            </a:r>
            <a:r>
              <a:rPr lang="en-US" altLang="ja-JP" sz="2400" dirty="0" smtClean="0">
                <a:solidFill>
                  <a:srgbClr val="EA550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30,000</a:t>
            </a:r>
            <a:r>
              <a:rPr lang="ja-JP" altLang="en-US" sz="2400" dirty="0" smtClean="0">
                <a:solidFill>
                  <a:srgbClr val="EA550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円以上ご購入</a:t>
            </a:r>
            <a:endParaRPr lang="ja-JP" altLang="en-US" sz="2400" dirty="0">
              <a:solidFill>
                <a:srgbClr val="EA550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14727" y="4569950"/>
            <a:ext cx="418166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セルサーゲルパックコース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回無料</a:t>
            </a:r>
          </a:p>
          <a:p>
            <a:pPr>
              <a:lnSpc>
                <a:spcPts val="2500"/>
              </a:lnSpc>
            </a:pP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･遠赤マット・脚マッサージ　</a:t>
            </a:r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回サービス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42499" y="6188773"/>
            <a:ext cx="583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E4007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サポーターシリーズ</a:t>
            </a:r>
            <a:r>
              <a:rPr lang="en-US" altLang="ja-JP" sz="2400" dirty="0" smtClean="0">
                <a:solidFill>
                  <a:srgbClr val="E4007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50,000</a:t>
            </a:r>
            <a:r>
              <a:rPr lang="ja-JP" altLang="en-US" sz="2400" dirty="0" smtClean="0">
                <a:solidFill>
                  <a:srgbClr val="E4007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円以上ご購入</a:t>
            </a:r>
            <a:endParaRPr lang="ja-JP" altLang="en-US" sz="2400" dirty="0">
              <a:solidFill>
                <a:srgbClr val="E4007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06873" y="6674474"/>
            <a:ext cx="418952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・セルサーゲルパックコース　</a:t>
            </a:r>
            <a:r>
              <a:rPr lang="en-US" altLang="ja-JP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回無料</a:t>
            </a:r>
            <a:endParaRPr lang="ja-JP" altLang="en-US" sz="15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・遠赤マット・脚マッサージ　</a:t>
            </a:r>
            <a:r>
              <a:rPr lang="en-US" altLang="ja-JP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回サービス</a:t>
            </a:r>
            <a:endParaRPr lang="en-US" altLang="ja-JP" sz="15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14845" y="8571806"/>
            <a:ext cx="363927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細くなってるー！</a:t>
            </a:r>
            <a:endParaRPr lang="ja-JP" altLang="en-US" sz="1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014846" y="8951880"/>
            <a:ext cx="3639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くびれ</a:t>
            </a:r>
            <a:r>
              <a:rPr lang="ja-JP" altLang="en-US" sz="1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ができたー！</a:t>
            </a:r>
            <a:endParaRPr lang="en-US" altLang="ja-JP" sz="17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</a:t>
            </a:r>
            <a:r>
              <a:rPr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ウエストサポーター・ニッパー）</a:t>
            </a:r>
            <a:endParaRPr lang="ja-JP" altLang="en-US" sz="17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14845" y="9560564"/>
            <a:ext cx="45900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すっ</a:t>
            </a:r>
            <a:r>
              <a:rPr lang="ja-JP" altLang="en-US" sz="1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ごく温かい！</a:t>
            </a:r>
            <a:r>
              <a:rPr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（おやすみソックス・ソックス）</a:t>
            </a:r>
            <a:endParaRPr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23633" y="10361821"/>
            <a:ext cx="3886200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金額は全て税抜価格です</a:t>
            </a:r>
            <a:endParaRPr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2298" y="8191732"/>
            <a:ext cx="1982369" cy="35394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7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♡お客</a:t>
            </a:r>
            <a:r>
              <a:rPr lang="ja-JP" altLang="en-US" sz="1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様</a:t>
            </a:r>
            <a:r>
              <a:rPr lang="ja-JP" altLang="en-US" sz="17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のお声♡</a:t>
            </a:r>
            <a:endParaRPr lang="ja-JP" altLang="en-US" sz="17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9" y="8655841"/>
            <a:ext cx="210312" cy="21640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9" y="9035069"/>
            <a:ext cx="210312" cy="21640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9" y="9634438"/>
            <a:ext cx="210312" cy="216408"/>
          </a:xfrm>
          <a:prstGeom prst="rect">
            <a:avLst/>
          </a:prstGeom>
        </p:spPr>
      </p:pic>
      <p:sp>
        <p:nvSpPr>
          <p:cNvPr id="26" name="雲形吹き出し 25"/>
          <p:cNvSpPr/>
          <p:nvPr/>
        </p:nvSpPr>
        <p:spPr>
          <a:xfrm>
            <a:off x="5126821" y="93135"/>
            <a:ext cx="2538683" cy="108124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大好評！</a:t>
            </a:r>
            <a:endParaRPr kumimoji="1" lang="ja-JP" altLang="en-US" sz="2800" b="1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42499" y="3369731"/>
            <a:ext cx="3589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例：ウエストサポーター　</a:t>
            </a:r>
            <a:r>
              <a:rPr kumimoji="1" lang="en-US" altLang="ja-JP" sz="1600" dirty="0" smtClean="0"/>
              <a:t>25,000</a:t>
            </a:r>
            <a:r>
              <a:rPr kumimoji="1" lang="ja-JP" altLang="en-US" sz="1600" dirty="0" smtClean="0"/>
              <a:t>円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42499" y="5267119"/>
            <a:ext cx="41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例：ウエストサポーター</a:t>
            </a:r>
            <a:r>
              <a:rPr lang="ja-JP" altLang="en-US" sz="1600" dirty="0" smtClean="0"/>
              <a:t>・ボディフィットジェル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　　　　　　　　　　　　　　　　　</a:t>
            </a:r>
            <a:r>
              <a:rPr kumimoji="1" lang="en-US" altLang="ja-JP" sz="1600" dirty="0" smtClean="0"/>
              <a:t>33,000</a:t>
            </a:r>
            <a:r>
              <a:rPr kumimoji="1" lang="ja-JP" altLang="en-US" sz="1600" dirty="0" smtClean="0"/>
              <a:t>円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42499" y="7307585"/>
            <a:ext cx="415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例：ウエストサポーター</a:t>
            </a:r>
            <a:r>
              <a:rPr lang="ja-JP" altLang="en-US" sz="1600" dirty="0" smtClean="0"/>
              <a:t>・サポートニッパー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ボディフィットジェル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　　　　　</a:t>
            </a:r>
            <a:r>
              <a:rPr lang="en-US" altLang="ja-JP" sz="1600" dirty="0"/>
              <a:t>51,000</a:t>
            </a:r>
            <a:r>
              <a:rPr kumimoji="1" lang="ja-JP" altLang="en-US" sz="1600" dirty="0" smtClean="0"/>
              <a:t>円</a:t>
            </a:r>
            <a:endParaRPr kumimoji="1" lang="ja-JP" altLang="en-US" sz="1600" dirty="0"/>
          </a:p>
        </p:txBody>
      </p:sp>
      <p:pic>
        <p:nvPicPr>
          <p:cNvPr id="1026" name="Picture 2" descr="Y:\営業部\販促ツールプロジェクト\いろいろな画像\スリムフォースパンフJPG\05-06_jpg\sup_p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7" y="6712807"/>
            <a:ext cx="1764352" cy="11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営業部\販促ツールプロジェクト\いろいろな画像\スリムフォースパンフJPG\05-06_jpg\step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6" y="4575764"/>
            <a:ext cx="934318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39" y="2593765"/>
            <a:ext cx="1311048" cy="11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88027"/>
              </p:ext>
            </p:extLst>
          </p:nvPr>
        </p:nvGraphicFramePr>
        <p:xfrm>
          <a:off x="5604933" y="8046089"/>
          <a:ext cx="1871609" cy="265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11" imgW="3759170" imgH="5334000" progId="AcroExch.Document.DC">
                  <p:embed/>
                </p:oleObj>
              </mc:Choice>
              <mc:Fallback>
                <p:oleObj name="Acrobat Document" r:id="rId11" imgW="3759170" imgH="5334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04933" y="8046089"/>
                        <a:ext cx="1871609" cy="2655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206</TotalTime>
  <Words>82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1_ガイド入りテンプレートサンプル20130531三木さん</vt:lpstr>
      <vt:lpstr>Adobe Acrobat Document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豊田</cp:lastModifiedBy>
  <cp:revision>24</cp:revision>
  <cp:lastPrinted>2019-02-21T02:51:15Z</cp:lastPrinted>
  <dcterms:created xsi:type="dcterms:W3CDTF">2013-08-07T01:16:52Z</dcterms:created>
  <dcterms:modified xsi:type="dcterms:W3CDTF">2019-02-21T02:54:51Z</dcterms:modified>
</cp:coreProperties>
</file>